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</p:sldIdLst>
  <p:sldSz cx="18288000" cy="10287000"/>
  <p:notesSz cx="6858000" cy="9144000"/>
  <p:embeddedFontLst>
    <p:embeddedFont>
      <p:font typeface="League Gothic" charset="1" panose="00000500000000000000"/>
      <p:regular r:id="rId6"/>
    </p:embeddedFont>
    <p:embeddedFont>
      <p:font typeface="League Gothic Italics" charset="1" panose="000005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League Spartan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2E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3591592" y="2269697"/>
            <a:ext cx="11345066" cy="6458559"/>
            <a:chOff x="0" y="0"/>
            <a:chExt cx="15126755" cy="8611412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7469306" cy="4211635"/>
            </a:xfrm>
            <a:prstGeom prst="rect">
              <a:avLst/>
            </a:prstGeom>
            <a:solidFill>
              <a:srgbClr val="E06322"/>
            </a:solidFill>
          </p:spPr>
        </p:sp>
        <p:sp>
          <p:nvSpPr>
            <p:cNvPr name="AutoShape 4" id="4"/>
            <p:cNvSpPr/>
            <p:nvPr/>
          </p:nvSpPr>
          <p:spPr>
            <a:xfrm>
              <a:off x="7657448" y="0"/>
              <a:ext cx="7469306" cy="4211635"/>
            </a:xfrm>
            <a:prstGeom prst="rect">
              <a:avLst/>
            </a:prstGeom>
            <a:solidFill>
              <a:srgbClr val="9F3020"/>
            </a:solidFill>
          </p:spPr>
        </p:sp>
        <p:sp>
          <p:nvSpPr>
            <p:cNvPr name="AutoShape 5" id="5"/>
            <p:cNvSpPr/>
            <p:nvPr/>
          </p:nvSpPr>
          <p:spPr>
            <a:xfrm>
              <a:off x="0" y="4399777"/>
              <a:ext cx="4854110" cy="4211635"/>
            </a:xfrm>
            <a:prstGeom prst="rect">
              <a:avLst/>
            </a:prstGeom>
            <a:solidFill>
              <a:srgbClr val="9F3020"/>
            </a:solidFill>
          </p:spPr>
        </p:sp>
        <p:sp>
          <p:nvSpPr>
            <p:cNvPr name="AutoShape 6" id="6"/>
            <p:cNvSpPr/>
            <p:nvPr/>
          </p:nvSpPr>
          <p:spPr>
            <a:xfrm>
              <a:off x="5042252" y="4399777"/>
              <a:ext cx="5042252" cy="4211635"/>
            </a:xfrm>
            <a:prstGeom prst="rect">
              <a:avLst/>
            </a:prstGeom>
            <a:solidFill>
              <a:srgbClr val="F09031"/>
            </a:solidFill>
          </p:spPr>
        </p:sp>
        <p:sp>
          <p:nvSpPr>
            <p:cNvPr name="AutoShape 7" id="7"/>
            <p:cNvSpPr/>
            <p:nvPr/>
          </p:nvSpPr>
          <p:spPr>
            <a:xfrm>
              <a:off x="10272645" y="4399777"/>
              <a:ext cx="4854110" cy="4211635"/>
            </a:xfrm>
            <a:prstGeom prst="rect">
              <a:avLst/>
            </a:prstGeom>
            <a:solidFill>
              <a:srgbClr val="E06322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887975" y="3195651"/>
            <a:ext cx="2977324" cy="1484940"/>
          </a:xfrm>
          <a:custGeom>
            <a:avLst/>
            <a:gdLst/>
            <a:ahLst/>
            <a:cxnLst/>
            <a:rect r="r" b="b" t="t" l="l"/>
            <a:pathLst>
              <a:path h="1484940" w="2977324">
                <a:moveTo>
                  <a:pt x="0" y="0"/>
                </a:moveTo>
                <a:lnTo>
                  <a:pt x="2977324" y="0"/>
                </a:lnTo>
                <a:lnTo>
                  <a:pt x="2977324" y="1484940"/>
                </a:lnTo>
                <a:lnTo>
                  <a:pt x="0" y="1484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29329" y="8878911"/>
            <a:ext cx="11307329" cy="1071442"/>
          </a:xfrm>
          <a:custGeom>
            <a:avLst/>
            <a:gdLst/>
            <a:ahLst/>
            <a:cxnLst/>
            <a:rect r="r" b="b" t="t" l="l"/>
            <a:pathLst>
              <a:path h="1071442" w="11307329">
                <a:moveTo>
                  <a:pt x="0" y="0"/>
                </a:moveTo>
                <a:lnTo>
                  <a:pt x="11307329" y="0"/>
                </a:lnTo>
                <a:lnTo>
                  <a:pt x="11307329" y="1071443"/>
                </a:lnTo>
                <a:lnTo>
                  <a:pt x="0" y="10714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7668" r="0" b="-47766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039288" y="2664795"/>
            <a:ext cx="2572840" cy="2572840"/>
          </a:xfrm>
          <a:custGeom>
            <a:avLst/>
            <a:gdLst/>
            <a:ahLst/>
            <a:cxnLst/>
            <a:rect r="r" b="b" t="t" l="l"/>
            <a:pathLst>
              <a:path h="2572840" w="2572840">
                <a:moveTo>
                  <a:pt x="0" y="0"/>
                </a:moveTo>
                <a:lnTo>
                  <a:pt x="2572840" y="0"/>
                </a:lnTo>
                <a:lnTo>
                  <a:pt x="2572840" y="2572841"/>
                </a:lnTo>
                <a:lnTo>
                  <a:pt x="0" y="2572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905754" y="2757875"/>
            <a:ext cx="476491" cy="437776"/>
          </a:xfrm>
          <a:custGeom>
            <a:avLst/>
            <a:gdLst/>
            <a:ahLst/>
            <a:cxnLst/>
            <a:rect r="r" b="b" t="t" l="l"/>
            <a:pathLst>
              <a:path h="437776" w="476491">
                <a:moveTo>
                  <a:pt x="0" y="0"/>
                </a:moveTo>
                <a:lnTo>
                  <a:pt x="476492" y="0"/>
                </a:lnTo>
                <a:lnTo>
                  <a:pt x="476492" y="437776"/>
                </a:lnTo>
                <a:lnTo>
                  <a:pt x="0" y="4377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542442" y="381000"/>
            <a:ext cx="13203117" cy="237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24"/>
              </a:lnSpc>
            </a:pPr>
            <a:r>
              <a:rPr lang="en-US" sz="18187" spc="545">
                <a:solidFill>
                  <a:srgbClr val="FAE5C6"/>
                </a:solidFill>
                <a:latin typeface="League Gothic Bold"/>
              </a:rPr>
              <a:t>WALK FOR LIFE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06471" y="3405451"/>
            <a:ext cx="2075057" cy="147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1"/>
              </a:lnSpc>
            </a:pPr>
            <a:r>
              <a:rPr lang="en-US" sz="5590" spc="111">
                <a:solidFill>
                  <a:srgbClr val="9F3020"/>
                </a:solidFill>
                <a:latin typeface="League Spartan Bold"/>
              </a:rPr>
              <a:t>FALL FEST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83591" y="6111413"/>
            <a:ext cx="5122164" cy="651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0"/>
              </a:lnSpc>
            </a:pPr>
            <a:r>
              <a:rPr lang="en-US" sz="4814" spc="192">
                <a:solidFill>
                  <a:srgbClr val="FAE5C6"/>
                </a:solidFill>
                <a:latin typeface="League Spartan Bold"/>
              </a:rPr>
              <a:t>SATURDAY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23220" y="6909269"/>
            <a:ext cx="3442905" cy="1503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4"/>
              </a:lnSpc>
            </a:pPr>
            <a:r>
              <a:rPr lang="en-US" sz="4962" spc="297">
                <a:solidFill>
                  <a:srgbClr val="FAE5C6"/>
                </a:solidFill>
                <a:latin typeface="League Gothic Bold"/>
              </a:rPr>
              <a:t>SEPTEMBER 16TH </a:t>
            </a:r>
          </a:p>
          <a:p>
            <a:pPr algn="ctr">
              <a:lnSpc>
                <a:spcPts val="6054"/>
              </a:lnSpc>
            </a:pPr>
            <a:r>
              <a:rPr lang="en-US" sz="4962" spc="297">
                <a:solidFill>
                  <a:srgbClr val="FAE5C6"/>
                </a:solidFill>
                <a:latin typeface="League Gothic Bold"/>
              </a:rPr>
              <a:t>9:30AM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00930" y="5901150"/>
            <a:ext cx="5362325" cy="1154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421" spc="176">
                <a:solidFill>
                  <a:srgbClr val="FAE5C6"/>
                </a:solidFill>
                <a:latin typeface="League Spartan Bold"/>
              </a:rPr>
              <a:t>EMMANUEL </a:t>
            </a:r>
          </a:p>
          <a:p>
            <a:pPr algn="ctr">
              <a:lnSpc>
                <a:spcPts val="4509"/>
              </a:lnSpc>
            </a:pPr>
            <a:r>
              <a:rPr lang="en-US" sz="4421" spc="176">
                <a:solidFill>
                  <a:srgbClr val="FAE5C6"/>
                </a:solidFill>
                <a:latin typeface="League Spartan Bold"/>
              </a:rPr>
              <a:t>CHURCH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21011" y="7031327"/>
            <a:ext cx="5122164" cy="155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6"/>
              </a:lnSpc>
            </a:pPr>
            <a:r>
              <a:rPr lang="en-US" sz="5013" spc="300">
                <a:solidFill>
                  <a:srgbClr val="9F3020"/>
                </a:solidFill>
                <a:latin typeface="League Gothic Bold"/>
              </a:rPr>
              <a:t>1503 W THAT ROAD</a:t>
            </a:r>
          </a:p>
          <a:p>
            <a:pPr algn="ctr">
              <a:lnSpc>
                <a:spcPts val="6116"/>
              </a:lnSpc>
            </a:pPr>
            <a:r>
              <a:rPr lang="en-US" sz="5013" spc="300">
                <a:solidFill>
                  <a:srgbClr val="9F3020"/>
                </a:solidFill>
                <a:latin typeface="League Gothic Bold"/>
              </a:rPr>
              <a:t>BLOOMINGTON, IN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15020" y="9324294"/>
            <a:ext cx="10554825" cy="392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1"/>
              </a:lnSpc>
            </a:pPr>
            <a:r>
              <a:rPr lang="en-US" sz="3144" spc="377">
                <a:solidFill>
                  <a:srgbClr val="E06322"/>
                </a:solidFill>
                <a:latin typeface="League Spartan Bold"/>
              </a:rPr>
              <a:t>HANNAHCENTER.ORG/WALK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DAFsSRYfVKk</dc:identifier>
  <dcterms:modified xsi:type="dcterms:W3CDTF">2011-08-01T06:04:30Z</dcterms:modified>
  <cp:revision>1</cp:revision>
  <dc:title>Copy of WFL 2023 Website Header</dc:title>
</cp:coreProperties>
</file>