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oontime" charset="1" panose="00000000000000000000"/>
      <p:regular r:id="rId10"/>
    </p:embeddedFont>
    <p:embeddedFont>
      <p:font typeface="Aileron" charset="1" panose="00000500000000000000"/>
      <p:regular r:id="rId11"/>
    </p:embeddedFont>
    <p:embeddedFont>
      <p:font typeface="Aileron Bold" charset="1" panose="00000800000000000000"/>
      <p:regular r:id="rId12"/>
    </p:embeddedFont>
    <p:embeddedFont>
      <p:font typeface="Aileron Italics" charset="1" panose="00000500000000000000"/>
      <p:regular r:id="rId13"/>
    </p:embeddedFont>
    <p:embeddedFont>
      <p:font typeface="Aileron Bold Italics" charset="1" panose="00000800000000000000"/>
      <p:regular r:id="rId14"/>
    </p:embeddedFont>
    <p:embeddedFont>
      <p:font typeface="Aileron Thin" charset="1" panose="00000300000000000000"/>
      <p:regular r:id="rId15"/>
    </p:embeddedFont>
    <p:embeddedFont>
      <p:font typeface="Aileron Thin Italics" charset="1" panose="00000300000000000000"/>
      <p:regular r:id="rId16"/>
    </p:embeddedFont>
    <p:embeddedFont>
      <p:font typeface="Aileron Light" charset="1" panose="00000400000000000000"/>
      <p:regular r:id="rId17"/>
    </p:embeddedFont>
    <p:embeddedFont>
      <p:font typeface="Aileron Light Italics" charset="1" panose="00000400000000000000"/>
      <p:regular r:id="rId18"/>
    </p:embeddedFont>
    <p:embeddedFont>
      <p:font typeface="Aileron Ultra-Bold" charset="1" panose="00000A00000000000000"/>
      <p:regular r:id="rId19"/>
    </p:embeddedFont>
    <p:embeddedFont>
      <p:font typeface="Aileron Ultra-Bold Italics" charset="1" panose="00000A00000000000000"/>
      <p:regular r:id="rId20"/>
    </p:embeddedFont>
    <p:embeddedFont>
      <p:font typeface="Aileron Heavy" charset="1" panose="00000A00000000000000"/>
      <p:regular r:id="rId21"/>
    </p:embeddedFont>
    <p:embeddedFont>
      <p:font typeface="Aileron Heavy Italics" charset="1" panose="00000A00000000000000"/>
      <p:regular r:id="rId22"/>
    </p:embeddedFont>
    <p:embeddedFont>
      <p:font typeface="Roca One" charset="1" panose="00000500000000000000"/>
      <p:regular r:id="rId23"/>
    </p:embeddedFont>
    <p:embeddedFont>
      <p:font typeface="Roca One Bold" charset="1" panose="00000800000000000000"/>
      <p:regular r:id="rId24"/>
    </p:embeddedFont>
    <p:embeddedFont>
      <p:font typeface="Roca One Italics" charset="1" panose="00000500000000000000"/>
      <p:regular r:id="rId25"/>
    </p:embeddedFont>
    <p:embeddedFont>
      <p:font typeface="Roca One Bold Italics" charset="1" panose="00000800000000000000"/>
      <p:regular r:id="rId26"/>
    </p:embeddedFont>
    <p:embeddedFont>
      <p:font typeface="Roca One Thin" charset="1" panose="00000200000000000000"/>
      <p:regular r:id="rId27"/>
    </p:embeddedFont>
    <p:embeddedFont>
      <p:font typeface="Roca One Thin Italics" charset="1" panose="00000200000000000000"/>
      <p:regular r:id="rId28"/>
    </p:embeddedFont>
    <p:embeddedFont>
      <p:font typeface="Roca One Light" charset="1" panose="00000400000000000000"/>
      <p:regular r:id="rId29"/>
    </p:embeddedFont>
    <p:embeddedFont>
      <p:font typeface="Roca One Light Italics" charset="1" panose="00000400000000000000"/>
      <p:regular r:id="rId30"/>
    </p:embeddedFont>
    <p:embeddedFont>
      <p:font typeface="Roca One Ultra-Bold" charset="1" panose="00000A00000000000000"/>
      <p:regular r:id="rId31"/>
    </p:embeddedFont>
    <p:embeddedFont>
      <p:font typeface="Roca One Ultra-Bold Italics" charset="1" panose="00000A00000000000000"/>
      <p:regular r:id="rId32"/>
    </p:embeddedFont>
    <p:embeddedFont>
      <p:font typeface="Roca One Heavy" charset="1" panose="00000A00000000000000"/>
      <p:regular r:id="rId33"/>
    </p:embeddedFont>
    <p:embeddedFont>
      <p:font typeface="Roca One Heavy Italics" charset="1" panose="00000A0000000000000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slides/slide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E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11857" y="1665560"/>
            <a:ext cx="4685877" cy="5534688"/>
            <a:chOff x="0" y="0"/>
            <a:chExt cx="6247837" cy="73795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47837" cy="7379584"/>
            </a:xfrm>
            <a:custGeom>
              <a:avLst/>
              <a:gdLst/>
              <a:ahLst/>
              <a:cxnLst/>
              <a:rect r="r" b="b" t="t" l="l"/>
              <a:pathLst>
                <a:path h="7379584" w="6247837">
                  <a:moveTo>
                    <a:pt x="0" y="0"/>
                  </a:moveTo>
                  <a:lnTo>
                    <a:pt x="6247837" y="0"/>
                  </a:lnTo>
                  <a:lnTo>
                    <a:pt x="6247837" y="7379584"/>
                  </a:lnTo>
                  <a:lnTo>
                    <a:pt x="0" y="7379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11583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565902" y="886871"/>
              <a:ext cx="5116032" cy="5463537"/>
            </a:xfrm>
            <a:custGeom>
              <a:avLst/>
              <a:gdLst/>
              <a:ahLst/>
              <a:cxnLst/>
              <a:rect r="r" b="b" t="t" l="l"/>
              <a:pathLst>
                <a:path h="5463537" w="5116032">
                  <a:moveTo>
                    <a:pt x="0" y="0"/>
                  </a:moveTo>
                  <a:lnTo>
                    <a:pt x="5116032" y="0"/>
                  </a:lnTo>
                  <a:lnTo>
                    <a:pt x="5116032" y="5463537"/>
                  </a:lnTo>
                  <a:lnTo>
                    <a:pt x="0" y="546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0839" t="-10129" r="-35974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232868" y="203281"/>
            <a:ext cx="12729942" cy="4921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53"/>
              </a:lnSpc>
            </a:pPr>
            <a:r>
              <a:rPr lang="en-US" sz="28752">
                <a:solidFill>
                  <a:srgbClr val="000000"/>
                </a:solidFill>
                <a:latin typeface="Moontime"/>
              </a:rPr>
              <a:t>Hannah-Thon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20999" y="4282656"/>
            <a:ext cx="10393273" cy="48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4"/>
              </a:lnSpc>
            </a:pPr>
            <a:r>
              <a:rPr lang="en-US" sz="2949" spc="238">
                <a:solidFill>
                  <a:srgbClr val="20495C"/>
                </a:solidFill>
                <a:latin typeface="Aileron Bold"/>
              </a:rPr>
              <a:t>LIVE ON SPIRIT 95.1FM AND SPIRIT95.COM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636742" y="8192309"/>
            <a:ext cx="5036108" cy="1007222"/>
          </a:xfrm>
          <a:custGeom>
            <a:avLst/>
            <a:gdLst/>
            <a:ahLst/>
            <a:cxnLst/>
            <a:rect r="r" b="b" t="t" l="l"/>
            <a:pathLst>
              <a:path h="1007222" w="5036108">
                <a:moveTo>
                  <a:pt x="0" y="0"/>
                </a:moveTo>
                <a:lnTo>
                  <a:pt x="5036108" y="0"/>
                </a:lnTo>
                <a:lnTo>
                  <a:pt x="5036108" y="1007221"/>
                </a:lnTo>
                <a:lnTo>
                  <a:pt x="0" y="10072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394115" y="7649562"/>
            <a:ext cx="394465" cy="429350"/>
          </a:xfrm>
          <a:custGeom>
            <a:avLst/>
            <a:gdLst/>
            <a:ahLst/>
            <a:cxnLst/>
            <a:rect r="r" b="b" t="t" l="l"/>
            <a:pathLst>
              <a:path h="429350" w="394465">
                <a:moveTo>
                  <a:pt x="0" y="0"/>
                </a:moveTo>
                <a:lnTo>
                  <a:pt x="394465" y="0"/>
                </a:lnTo>
                <a:lnTo>
                  <a:pt x="394465" y="429350"/>
                </a:lnTo>
                <a:lnTo>
                  <a:pt x="0" y="4293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2497815" y="7594087"/>
            <a:ext cx="416168" cy="452972"/>
          </a:xfrm>
          <a:custGeom>
            <a:avLst/>
            <a:gdLst/>
            <a:ahLst/>
            <a:cxnLst/>
            <a:rect r="r" b="b" t="t" l="l"/>
            <a:pathLst>
              <a:path h="452972" w="416168">
                <a:moveTo>
                  <a:pt x="416168" y="0"/>
                </a:moveTo>
                <a:lnTo>
                  <a:pt x="0" y="0"/>
                </a:lnTo>
                <a:lnTo>
                  <a:pt x="0" y="452972"/>
                </a:lnTo>
                <a:lnTo>
                  <a:pt x="416168" y="452972"/>
                </a:lnTo>
                <a:lnTo>
                  <a:pt x="41616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855526" y="7521303"/>
            <a:ext cx="598540" cy="598540"/>
          </a:xfrm>
          <a:custGeom>
            <a:avLst/>
            <a:gdLst/>
            <a:ahLst/>
            <a:cxnLst/>
            <a:rect r="r" b="b" t="t" l="l"/>
            <a:pathLst>
              <a:path h="598540" w="598540">
                <a:moveTo>
                  <a:pt x="0" y="0"/>
                </a:moveTo>
                <a:lnTo>
                  <a:pt x="598540" y="0"/>
                </a:lnTo>
                <a:lnTo>
                  <a:pt x="598540" y="598540"/>
                </a:lnTo>
                <a:lnTo>
                  <a:pt x="0" y="5985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538977" y="7737955"/>
            <a:ext cx="375005" cy="182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98"/>
              </a:lnSpc>
            </a:pPr>
            <a:r>
              <a:rPr lang="en-US" sz="1398">
                <a:solidFill>
                  <a:srgbClr val="000000"/>
                </a:solidFill>
                <a:latin typeface="Aileron"/>
              </a:rPr>
              <a:t>15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394115" y="7783117"/>
            <a:ext cx="355449" cy="181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325"/>
              </a:lnSpc>
            </a:pPr>
            <a:r>
              <a:rPr lang="en-US" sz="1325">
                <a:solidFill>
                  <a:srgbClr val="000000"/>
                </a:solidFill>
                <a:latin typeface="Aileron"/>
              </a:rPr>
              <a:t>15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81076" y="5684156"/>
            <a:ext cx="8756599" cy="2762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8"/>
              </a:lnSpc>
            </a:pPr>
            <a:r>
              <a:rPr lang="en-US" sz="11664" spc="-384">
                <a:solidFill>
                  <a:srgbClr val="659FAC"/>
                </a:solidFill>
                <a:latin typeface="Roca One Ultra-Bold"/>
              </a:rPr>
              <a:t>April 19th 6am-6pm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163380" y="9000753"/>
            <a:ext cx="5591992" cy="516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6"/>
              </a:lnSpc>
            </a:pPr>
            <a:r>
              <a:rPr lang="en-US" sz="3174">
                <a:solidFill>
                  <a:srgbClr val="20495C"/>
                </a:solidFill>
                <a:latin typeface="Aileron"/>
              </a:rPr>
              <a:t>hannahcenter.org/hannahthon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DAGAK9jfbyI</dc:identifier>
  <dcterms:modified xsi:type="dcterms:W3CDTF">2011-08-01T06:04:30Z</dcterms:modified>
  <cp:revision>1</cp:revision>
  <dc:title>Hannah-Thon Power Point</dc:title>
</cp:coreProperties>
</file>