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Knockout Cruiserweight" charset="1" panose="02000503030000020004"/>
      <p:regular r:id="rId7"/>
    </p:embeddedFont>
    <p:embeddedFont>
      <p:font typeface="Knockout Cruiserweight Bold" charset="1" panose="02000503060000020004"/>
      <p:regular r:id="rId8"/>
    </p:embeddedFont>
    <p:embeddedFont>
      <p:font typeface="Abril Fatface" charset="1" panose="02000503000000020003"/>
      <p:regular r:id="rId9"/>
    </p:embeddedFont>
    <p:embeddedFont>
      <p:font typeface="Open Sauce Bold" charset="1" panose="00000800000000000000"/>
      <p:regular r:id="rId10"/>
    </p:embeddedFont>
    <p:embeddedFont>
      <p:font typeface="Racing Sans One" charset="1" panose="02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E8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58697" y="281413"/>
            <a:ext cx="2372192" cy="2358636"/>
            <a:chOff x="0" y="0"/>
            <a:chExt cx="544981" cy="5418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4981" cy="541867"/>
            </a:xfrm>
            <a:custGeom>
              <a:avLst/>
              <a:gdLst/>
              <a:ahLst/>
              <a:cxnLst/>
              <a:rect r="r" b="b" t="t" l="l"/>
              <a:pathLst>
                <a:path h="541867" w="544981">
                  <a:moveTo>
                    <a:pt x="0" y="0"/>
                  </a:moveTo>
                  <a:lnTo>
                    <a:pt x="544981" y="0"/>
                  </a:lnTo>
                  <a:lnTo>
                    <a:pt x="544981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EBD9A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44981" cy="579967"/>
            </a:xfrm>
            <a:prstGeom prst="rect">
              <a:avLst/>
            </a:prstGeom>
          </p:spPr>
          <p:txBody>
            <a:bodyPr anchor="ctr" rtlCol="false" tIns="44899" lIns="44899" bIns="44899" rIns="44899"/>
            <a:lstStyle/>
            <a:p>
              <a:pPr algn="ctr">
                <a:lnSpc>
                  <a:spcPts val="222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917333" y="281413"/>
            <a:ext cx="4690904" cy="2358636"/>
            <a:chOff x="0" y="0"/>
            <a:chExt cx="1077675" cy="5418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7675" cy="541867"/>
            </a:xfrm>
            <a:custGeom>
              <a:avLst/>
              <a:gdLst/>
              <a:ahLst/>
              <a:cxnLst/>
              <a:rect r="r" b="b" t="t" l="l"/>
              <a:pathLst>
                <a:path h="541867" w="1077675">
                  <a:moveTo>
                    <a:pt x="0" y="0"/>
                  </a:moveTo>
                  <a:lnTo>
                    <a:pt x="1077675" y="0"/>
                  </a:lnTo>
                  <a:lnTo>
                    <a:pt x="1077675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C7552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077675" cy="579967"/>
            </a:xfrm>
            <a:prstGeom prst="rect">
              <a:avLst/>
            </a:prstGeom>
          </p:spPr>
          <p:txBody>
            <a:bodyPr anchor="ctr" rtlCol="false" tIns="44899" lIns="44899" bIns="44899" rIns="44899"/>
            <a:lstStyle/>
            <a:p>
              <a:pPr algn="ctr">
                <a:lnSpc>
                  <a:spcPts val="2227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5276690" y="2635531"/>
            <a:ext cx="2331548" cy="4721791"/>
          </a:xfrm>
          <a:custGeom>
            <a:avLst/>
            <a:gdLst/>
            <a:ahLst/>
            <a:cxnLst/>
            <a:rect r="r" b="b" t="t" l="l"/>
            <a:pathLst>
              <a:path h="4721791" w="2331548">
                <a:moveTo>
                  <a:pt x="0" y="0"/>
                </a:moveTo>
                <a:lnTo>
                  <a:pt x="2331547" y="0"/>
                </a:lnTo>
                <a:lnTo>
                  <a:pt x="2331547" y="4721791"/>
                </a:lnTo>
                <a:lnTo>
                  <a:pt x="0" y="47217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582" t="-2559" r="-92618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8213616" y="276894"/>
            <a:ext cx="2345081" cy="4839267"/>
            <a:chOff x="0" y="0"/>
            <a:chExt cx="538752" cy="11117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38752" cy="1111760"/>
            </a:xfrm>
            <a:custGeom>
              <a:avLst/>
              <a:gdLst/>
              <a:ahLst/>
              <a:cxnLst/>
              <a:rect r="r" b="b" t="t" l="l"/>
              <a:pathLst>
                <a:path h="1111760" w="538752">
                  <a:moveTo>
                    <a:pt x="0" y="0"/>
                  </a:moveTo>
                  <a:lnTo>
                    <a:pt x="538752" y="0"/>
                  </a:lnTo>
                  <a:lnTo>
                    <a:pt x="538752" y="1111760"/>
                  </a:lnTo>
                  <a:lnTo>
                    <a:pt x="0" y="1111760"/>
                  </a:lnTo>
                  <a:close/>
                </a:path>
              </a:pathLst>
            </a:custGeom>
            <a:solidFill>
              <a:srgbClr val="C7552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538752" cy="1149860"/>
            </a:xfrm>
            <a:prstGeom prst="rect">
              <a:avLst/>
            </a:prstGeom>
          </p:spPr>
          <p:txBody>
            <a:bodyPr anchor="ctr" rtlCol="false" tIns="44899" lIns="44899" bIns="44899" rIns="44899"/>
            <a:lstStyle/>
            <a:p>
              <a:pPr algn="ctr">
                <a:lnSpc>
                  <a:spcPts val="2227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213616" y="4994167"/>
            <a:ext cx="4717273" cy="4717273"/>
            <a:chOff x="0" y="0"/>
            <a:chExt cx="1083733" cy="108373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83733" cy="1083733"/>
            </a:xfrm>
            <a:custGeom>
              <a:avLst/>
              <a:gdLst/>
              <a:ahLst/>
              <a:cxnLst/>
              <a:rect r="r" b="b" t="t" l="l"/>
              <a:pathLst>
                <a:path h="1083733" w="1083733">
                  <a:moveTo>
                    <a:pt x="0" y="0"/>
                  </a:moveTo>
                  <a:lnTo>
                    <a:pt x="1083733" y="0"/>
                  </a:lnTo>
                  <a:lnTo>
                    <a:pt x="1083733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4E2F13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083733" cy="1121833"/>
            </a:xfrm>
            <a:prstGeom prst="rect">
              <a:avLst/>
            </a:prstGeom>
          </p:spPr>
          <p:txBody>
            <a:bodyPr anchor="ctr" rtlCol="false" tIns="44899" lIns="44899" bIns="44899" rIns="44899"/>
            <a:lstStyle/>
            <a:p>
              <a:pPr algn="ctr">
                <a:lnSpc>
                  <a:spcPts val="2227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558697" y="2635531"/>
            <a:ext cx="2372192" cy="2358636"/>
            <a:chOff x="0" y="0"/>
            <a:chExt cx="544981" cy="54186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44981" cy="541867"/>
            </a:xfrm>
            <a:custGeom>
              <a:avLst/>
              <a:gdLst/>
              <a:ahLst/>
              <a:cxnLst/>
              <a:rect r="r" b="b" t="t" l="l"/>
              <a:pathLst>
                <a:path h="541867" w="544981">
                  <a:moveTo>
                    <a:pt x="0" y="0"/>
                  </a:moveTo>
                  <a:lnTo>
                    <a:pt x="544981" y="0"/>
                  </a:lnTo>
                  <a:lnTo>
                    <a:pt x="544981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EBA421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544981" cy="579967"/>
            </a:xfrm>
            <a:prstGeom prst="rect">
              <a:avLst/>
            </a:prstGeom>
          </p:spPr>
          <p:txBody>
            <a:bodyPr anchor="ctr" rtlCol="false" tIns="44899" lIns="44899" bIns="44899" rIns="44899"/>
            <a:lstStyle/>
            <a:p>
              <a:pPr algn="ctr">
                <a:lnSpc>
                  <a:spcPts val="2227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917333" y="2640049"/>
            <a:ext cx="2372192" cy="2358636"/>
            <a:chOff x="0" y="0"/>
            <a:chExt cx="544981" cy="54186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44981" cy="541867"/>
            </a:xfrm>
            <a:custGeom>
              <a:avLst/>
              <a:gdLst/>
              <a:ahLst/>
              <a:cxnLst/>
              <a:rect r="r" b="b" t="t" l="l"/>
              <a:pathLst>
                <a:path h="541867" w="544981">
                  <a:moveTo>
                    <a:pt x="0" y="0"/>
                  </a:moveTo>
                  <a:lnTo>
                    <a:pt x="544981" y="0"/>
                  </a:lnTo>
                  <a:lnTo>
                    <a:pt x="544981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D18729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544981" cy="579967"/>
            </a:xfrm>
            <a:prstGeom prst="rect">
              <a:avLst/>
            </a:prstGeom>
          </p:spPr>
          <p:txBody>
            <a:bodyPr anchor="ctr" rtlCol="false" tIns="44899" lIns="44899" bIns="44899" rIns="44899"/>
            <a:lstStyle/>
            <a:p>
              <a:pPr algn="ctr">
                <a:lnSpc>
                  <a:spcPts val="2227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917333" y="4998686"/>
            <a:ext cx="2372192" cy="2358636"/>
            <a:chOff x="0" y="0"/>
            <a:chExt cx="544981" cy="54186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44981" cy="541867"/>
            </a:xfrm>
            <a:custGeom>
              <a:avLst/>
              <a:gdLst/>
              <a:ahLst/>
              <a:cxnLst/>
              <a:rect r="r" b="b" t="t" l="l"/>
              <a:pathLst>
                <a:path h="541867" w="544981">
                  <a:moveTo>
                    <a:pt x="0" y="0"/>
                  </a:moveTo>
                  <a:lnTo>
                    <a:pt x="544981" y="0"/>
                  </a:lnTo>
                  <a:lnTo>
                    <a:pt x="544981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C75527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544981" cy="579967"/>
            </a:xfrm>
            <a:prstGeom prst="rect">
              <a:avLst/>
            </a:prstGeom>
          </p:spPr>
          <p:txBody>
            <a:bodyPr anchor="ctr" rtlCol="false" tIns="44899" lIns="44899" bIns="44899" rIns="44899"/>
            <a:lstStyle/>
            <a:p>
              <a:pPr algn="ctr">
                <a:lnSpc>
                  <a:spcPts val="2227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2917333" y="7352803"/>
            <a:ext cx="2372192" cy="2358636"/>
            <a:chOff x="0" y="0"/>
            <a:chExt cx="544981" cy="541867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44981" cy="541867"/>
            </a:xfrm>
            <a:custGeom>
              <a:avLst/>
              <a:gdLst/>
              <a:ahLst/>
              <a:cxnLst/>
              <a:rect r="r" b="b" t="t" l="l"/>
              <a:pathLst>
                <a:path h="541867" w="544981">
                  <a:moveTo>
                    <a:pt x="0" y="0"/>
                  </a:moveTo>
                  <a:lnTo>
                    <a:pt x="544981" y="0"/>
                  </a:lnTo>
                  <a:lnTo>
                    <a:pt x="544981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EBD9A9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544981" cy="579967"/>
            </a:xfrm>
            <a:prstGeom prst="rect">
              <a:avLst/>
            </a:prstGeom>
          </p:spPr>
          <p:txBody>
            <a:bodyPr anchor="ctr" rtlCol="false" tIns="44899" lIns="44899" bIns="44899" rIns="44899"/>
            <a:lstStyle/>
            <a:p>
              <a:pPr algn="ctr">
                <a:lnSpc>
                  <a:spcPts val="2227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5275970" y="7352803"/>
            <a:ext cx="2332268" cy="2358636"/>
            <a:chOff x="0" y="0"/>
            <a:chExt cx="535809" cy="54186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35809" cy="541867"/>
            </a:xfrm>
            <a:custGeom>
              <a:avLst/>
              <a:gdLst/>
              <a:ahLst/>
              <a:cxnLst/>
              <a:rect r="r" b="b" t="t" l="l"/>
              <a:pathLst>
                <a:path h="541867" w="535809">
                  <a:moveTo>
                    <a:pt x="0" y="0"/>
                  </a:moveTo>
                  <a:lnTo>
                    <a:pt x="535809" y="0"/>
                  </a:lnTo>
                  <a:lnTo>
                    <a:pt x="535809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C75527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535809" cy="579967"/>
            </a:xfrm>
            <a:prstGeom prst="rect">
              <a:avLst/>
            </a:prstGeom>
          </p:spPr>
          <p:txBody>
            <a:bodyPr anchor="ctr" rtlCol="false" tIns="44899" lIns="44899" bIns="44899" rIns="44899"/>
            <a:lstStyle/>
            <a:p>
              <a:pPr algn="ctr">
                <a:lnSpc>
                  <a:spcPts val="2227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13172412" y="2127272"/>
            <a:ext cx="3136479" cy="336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28"/>
              </a:lnSpc>
              <a:spcBef>
                <a:spcPct val="0"/>
              </a:spcBef>
            </a:pPr>
            <a:r>
              <a:rPr lang="en-US" sz="1948">
                <a:solidFill>
                  <a:srgbClr val="FFFFFF"/>
                </a:solidFill>
                <a:latin typeface="Knockout Cruiserweight"/>
                <a:ea typeface="Knockout Cruiserweight"/>
                <a:cs typeface="Knockout Cruiserweight"/>
                <a:sym typeface="Knockout Cruiserweight"/>
              </a:rPr>
              <a:t>OCTOBER 11 - 9AM-12PM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172412" y="657584"/>
            <a:ext cx="4475750" cy="1612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90"/>
              </a:lnSpc>
            </a:pPr>
            <a:r>
              <a:rPr lang="en-US" sz="6878">
                <a:solidFill>
                  <a:srgbClr val="F3E8D3"/>
                </a:solidFill>
                <a:latin typeface="Knockout Cruiserweight Bold"/>
                <a:ea typeface="Knockout Cruiserweight Bold"/>
                <a:cs typeface="Knockout Cruiserweight Bold"/>
                <a:sym typeface="Knockout Cruiserweight Bold"/>
              </a:rPr>
              <a:t>Walk for Life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13106535" y="5156724"/>
            <a:ext cx="1972965" cy="1972965"/>
          </a:xfrm>
          <a:custGeom>
            <a:avLst/>
            <a:gdLst/>
            <a:ahLst/>
            <a:cxnLst/>
            <a:rect r="r" b="b" t="t" l="l"/>
            <a:pathLst>
              <a:path h="1972965" w="1972965">
                <a:moveTo>
                  <a:pt x="0" y="0"/>
                </a:moveTo>
                <a:lnTo>
                  <a:pt x="1972965" y="0"/>
                </a:lnTo>
                <a:lnTo>
                  <a:pt x="1972965" y="1972965"/>
                </a:lnTo>
                <a:lnTo>
                  <a:pt x="0" y="19729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8680502" y="5590277"/>
            <a:ext cx="3783501" cy="3078824"/>
          </a:xfrm>
          <a:custGeom>
            <a:avLst/>
            <a:gdLst/>
            <a:ahLst/>
            <a:cxnLst/>
            <a:rect r="r" b="b" t="t" l="l"/>
            <a:pathLst>
              <a:path h="3078824" w="3783501">
                <a:moveTo>
                  <a:pt x="0" y="0"/>
                </a:moveTo>
                <a:lnTo>
                  <a:pt x="3783501" y="0"/>
                </a:lnTo>
                <a:lnTo>
                  <a:pt x="3783501" y="3078824"/>
                </a:lnTo>
                <a:lnTo>
                  <a:pt x="0" y="3078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687237" y="707223"/>
            <a:ext cx="2115112" cy="1507017"/>
          </a:xfrm>
          <a:custGeom>
            <a:avLst/>
            <a:gdLst/>
            <a:ahLst/>
            <a:cxnLst/>
            <a:rect r="r" b="b" t="t" l="l"/>
            <a:pathLst>
              <a:path h="1507017" w="2115112">
                <a:moveTo>
                  <a:pt x="0" y="0"/>
                </a:moveTo>
                <a:lnTo>
                  <a:pt x="2115112" y="0"/>
                </a:lnTo>
                <a:lnTo>
                  <a:pt x="2115112" y="1507017"/>
                </a:lnTo>
                <a:lnTo>
                  <a:pt x="0" y="15070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5772108" y="7599367"/>
            <a:ext cx="1366359" cy="1865508"/>
          </a:xfrm>
          <a:custGeom>
            <a:avLst/>
            <a:gdLst/>
            <a:ahLst/>
            <a:cxnLst/>
            <a:rect r="r" b="b" t="t" l="l"/>
            <a:pathLst>
              <a:path h="1865508" w="1366359">
                <a:moveTo>
                  <a:pt x="0" y="0"/>
                </a:moveTo>
                <a:lnTo>
                  <a:pt x="1366359" y="0"/>
                </a:lnTo>
                <a:lnTo>
                  <a:pt x="1366359" y="1865509"/>
                </a:lnTo>
                <a:lnTo>
                  <a:pt x="0" y="1865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0677485" y="3214692"/>
            <a:ext cx="2110138" cy="1099909"/>
          </a:xfrm>
          <a:custGeom>
            <a:avLst/>
            <a:gdLst/>
            <a:ahLst/>
            <a:cxnLst/>
            <a:rect r="r" b="b" t="t" l="l"/>
            <a:pathLst>
              <a:path h="1099909" w="2110138">
                <a:moveTo>
                  <a:pt x="0" y="0"/>
                </a:moveTo>
                <a:lnTo>
                  <a:pt x="2110138" y="0"/>
                </a:lnTo>
                <a:lnTo>
                  <a:pt x="2110138" y="1099910"/>
                </a:lnTo>
                <a:lnTo>
                  <a:pt x="0" y="1099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8510837" y="1690527"/>
            <a:ext cx="1810802" cy="2012003"/>
          </a:xfrm>
          <a:custGeom>
            <a:avLst/>
            <a:gdLst/>
            <a:ahLst/>
            <a:cxnLst/>
            <a:rect r="r" b="b" t="t" l="l"/>
            <a:pathLst>
              <a:path h="2012003" w="1810802">
                <a:moveTo>
                  <a:pt x="0" y="0"/>
                </a:moveTo>
                <a:lnTo>
                  <a:pt x="1810802" y="0"/>
                </a:lnTo>
                <a:lnTo>
                  <a:pt x="1810802" y="2012002"/>
                </a:lnTo>
                <a:lnTo>
                  <a:pt x="0" y="201200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3057319" y="2795963"/>
            <a:ext cx="2098300" cy="1697000"/>
          </a:xfrm>
          <a:custGeom>
            <a:avLst/>
            <a:gdLst/>
            <a:ahLst/>
            <a:cxnLst/>
            <a:rect r="r" b="b" t="t" l="l"/>
            <a:pathLst>
              <a:path h="1697000" w="2098300">
                <a:moveTo>
                  <a:pt x="0" y="0"/>
                </a:moveTo>
                <a:lnTo>
                  <a:pt x="2098300" y="0"/>
                </a:lnTo>
                <a:lnTo>
                  <a:pt x="2098300" y="1696999"/>
                </a:lnTo>
                <a:lnTo>
                  <a:pt x="0" y="16969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3000961" y="7329714"/>
            <a:ext cx="2268231" cy="2385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90"/>
              </a:lnSpc>
            </a:pPr>
            <a:r>
              <a:rPr lang="en-US" sz="6878">
                <a:solidFill>
                  <a:srgbClr val="C75527"/>
                </a:solidFill>
                <a:latin typeface="Knockout Cruiserweight Bold"/>
                <a:ea typeface="Knockout Cruiserweight Bold"/>
                <a:cs typeface="Knockout Cruiserweight Bold"/>
                <a:sym typeface="Knockout Cruiserweight Bold"/>
              </a:rPr>
              <a:t>+</a:t>
            </a:r>
          </a:p>
          <a:p>
            <a:pPr algn="l">
              <a:lnSpc>
                <a:spcPts val="6190"/>
              </a:lnSpc>
            </a:pPr>
            <a:r>
              <a:rPr lang="en-US" sz="6878">
                <a:solidFill>
                  <a:srgbClr val="C75527"/>
                </a:solidFill>
                <a:latin typeface="Knockout Cruiserweight Bold"/>
                <a:ea typeface="Knockout Cruiserweight Bold"/>
                <a:cs typeface="Knockout Cruiserweight Bold"/>
                <a:sym typeface="Knockout Cruiserweight Bold"/>
              </a:rPr>
              <a:t>Fall                  Fest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-2886553">
            <a:off x="15964164" y="5520293"/>
            <a:ext cx="1515378" cy="1997157"/>
          </a:xfrm>
          <a:custGeom>
            <a:avLst/>
            <a:gdLst/>
            <a:ahLst/>
            <a:cxnLst/>
            <a:rect r="r" b="b" t="t" l="l"/>
            <a:pathLst>
              <a:path h="1997157" w="1515378">
                <a:moveTo>
                  <a:pt x="0" y="0"/>
                </a:moveTo>
                <a:lnTo>
                  <a:pt x="1515378" y="0"/>
                </a:lnTo>
                <a:lnTo>
                  <a:pt x="1515378" y="1997158"/>
                </a:lnTo>
                <a:lnTo>
                  <a:pt x="0" y="19971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8193816">
            <a:off x="15359753" y="2503565"/>
            <a:ext cx="1570198" cy="1829158"/>
          </a:xfrm>
          <a:custGeom>
            <a:avLst/>
            <a:gdLst/>
            <a:ahLst/>
            <a:cxnLst/>
            <a:rect r="r" b="b" t="t" l="l"/>
            <a:pathLst>
              <a:path h="1829158" w="1570198">
                <a:moveTo>
                  <a:pt x="0" y="0"/>
                </a:moveTo>
                <a:lnTo>
                  <a:pt x="1570198" y="0"/>
                </a:lnTo>
                <a:lnTo>
                  <a:pt x="1570198" y="1829158"/>
                </a:lnTo>
                <a:lnTo>
                  <a:pt x="0" y="18291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670179">
            <a:off x="16109896" y="3934420"/>
            <a:ext cx="1382497" cy="1990507"/>
          </a:xfrm>
          <a:custGeom>
            <a:avLst/>
            <a:gdLst/>
            <a:ahLst/>
            <a:cxnLst/>
            <a:rect r="r" b="b" t="t" l="l"/>
            <a:pathLst>
              <a:path h="1990507" w="1382497">
                <a:moveTo>
                  <a:pt x="0" y="0"/>
                </a:moveTo>
                <a:lnTo>
                  <a:pt x="1382498" y="0"/>
                </a:lnTo>
                <a:lnTo>
                  <a:pt x="1382498" y="1990507"/>
                </a:lnTo>
                <a:lnTo>
                  <a:pt x="0" y="199050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3" id="43"/>
          <p:cNvGrpSpPr/>
          <p:nvPr/>
        </p:nvGrpSpPr>
        <p:grpSpPr>
          <a:xfrm rot="0">
            <a:off x="482179" y="6651115"/>
            <a:ext cx="2963789" cy="3153166"/>
            <a:chOff x="0" y="0"/>
            <a:chExt cx="29254416" cy="31123685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9254416" cy="31123685"/>
            </a:xfrm>
            <a:custGeom>
              <a:avLst/>
              <a:gdLst/>
              <a:ahLst/>
              <a:cxnLst/>
              <a:rect r="r" b="b" t="t" l="l"/>
              <a:pathLst>
                <a:path h="31123685" w="29254416">
                  <a:moveTo>
                    <a:pt x="2894961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0818885"/>
                  </a:lnTo>
                  <a:cubicBezTo>
                    <a:pt x="0" y="30987795"/>
                    <a:pt x="135890" y="31123685"/>
                    <a:pt x="304800" y="31123685"/>
                  </a:cubicBezTo>
                  <a:lnTo>
                    <a:pt x="28949616" y="31123685"/>
                  </a:lnTo>
                  <a:cubicBezTo>
                    <a:pt x="29118527" y="31123685"/>
                    <a:pt x="29254416" y="30987795"/>
                    <a:pt x="29254416" y="30818885"/>
                  </a:cubicBezTo>
                  <a:lnTo>
                    <a:pt x="29254416" y="304800"/>
                  </a:lnTo>
                  <a:cubicBezTo>
                    <a:pt x="29254416" y="135890"/>
                    <a:pt x="29118527" y="0"/>
                    <a:pt x="28949616" y="0"/>
                  </a:cubicBezTo>
                  <a:close/>
                </a:path>
              </a:pathLst>
            </a:custGeom>
            <a:solidFill>
              <a:srgbClr val="C75527"/>
            </a:solidFill>
          </p:spPr>
        </p:sp>
      </p:grpSp>
      <p:sp>
        <p:nvSpPr>
          <p:cNvPr name="TextBox 45" id="45"/>
          <p:cNvSpPr txBox="true"/>
          <p:nvPr/>
        </p:nvSpPr>
        <p:spPr>
          <a:xfrm rot="0">
            <a:off x="622867" y="7345980"/>
            <a:ext cx="2682414" cy="2532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378"/>
              </a:lnSpc>
            </a:pPr>
            <a:r>
              <a:rPr lang="en-US" sz="15676">
                <a:solidFill>
                  <a:srgbClr val="EBA421"/>
                </a:solidFill>
                <a:latin typeface="Abril Fatface"/>
                <a:ea typeface="Abril Fatface"/>
                <a:cs typeface="Abril Fatface"/>
                <a:sym typeface="Abril Fatface"/>
              </a:rPr>
              <a:t>11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781134" y="6943788"/>
            <a:ext cx="1335694" cy="62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919" spc="195">
                <a:solidFill>
                  <a:srgbClr val="EBA421"/>
                </a:solidFill>
                <a:latin typeface="Knockout Cruiserweight Bold"/>
                <a:ea typeface="Knockout Cruiserweight Bold"/>
                <a:cs typeface="Knockout Cruiserweight Bold"/>
                <a:sym typeface="Knockout Cruiserweight Bold"/>
              </a:rPr>
              <a:t>OCT</a:t>
            </a:r>
          </a:p>
        </p:txBody>
      </p:sp>
      <p:grpSp>
        <p:nvGrpSpPr>
          <p:cNvPr name="Group 47" id="47"/>
          <p:cNvGrpSpPr/>
          <p:nvPr/>
        </p:nvGrpSpPr>
        <p:grpSpPr>
          <a:xfrm rot="0">
            <a:off x="2035533" y="6905819"/>
            <a:ext cx="1206414" cy="779700"/>
            <a:chOff x="0" y="0"/>
            <a:chExt cx="11908049" cy="7696121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1908049" cy="7696121"/>
            </a:xfrm>
            <a:custGeom>
              <a:avLst/>
              <a:gdLst/>
              <a:ahLst/>
              <a:cxnLst/>
              <a:rect r="r" b="b" t="t" l="l"/>
              <a:pathLst>
                <a:path h="7696121" w="11908049">
                  <a:moveTo>
                    <a:pt x="1160324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7391321"/>
                  </a:lnTo>
                  <a:cubicBezTo>
                    <a:pt x="0" y="7560231"/>
                    <a:pt x="135890" y="7696121"/>
                    <a:pt x="304800" y="7696121"/>
                  </a:cubicBezTo>
                  <a:lnTo>
                    <a:pt x="11603249" y="7696121"/>
                  </a:lnTo>
                  <a:cubicBezTo>
                    <a:pt x="11772159" y="7696121"/>
                    <a:pt x="11908049" y="7560231"/>
                    <a:pt x="11908049" y="7391321"/>
                  </a:cubicBezTo>
                  <a:lnTo>
                    <a:pt x="11908049" y="304800"/>
                  </a:lnTo>
                  <a:cubicBezTo>
                    <a:pt x="11908049" y="135890"/>
                    <a:pt x="11772159" y="0"/>
                    <a:pt x="11603249" y="0"/>
                  </a:cubicBezTo>
                  <a:close/>
                </a:path>
              </a:pathLst>
            </a:custGeom>
            <a:solidFill>
              <a:srgbClr val="EBA421"/>
            </a:solidFill>
          </p:spPr>
        </p:sp>
      </p:grpSp>
      <p:sp>
        <p:nvSpPr>
          <p:cNvPr name="AutoShape 49" id="49"/>
          <p:cNvSpPr/>
          <p:nvPr/>
        </p:nvSpPr>
        <p:spPr>
          <a:xfrm>
            <a:off x="2118171" y="7289791"/>
            <a:ext cx="1041139" cy="0"/>
          </a:xfrm>
          <a:prstGeom prst="line">
            <a:avLst/>
          </a:prstGeom>
          <a:ln cap="rnd" w="28575">
            <a:solidFill>
              <a:srgbClr val="4E2F1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0" id="50"/>
          <p:cNvSpPr txBox="true"/>
          <p:nvPr/>
        </p:nvSpPr>
        <p:spPr>
          <a:xfrm rot="0">
            <a:off x="3746006" y="7386866"/>
            <a:ext cx="4167573" cy="1282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58"/>
              </a:lnSpc>
            </a:pPr>
            <a:r>
              <a:rPr lang="en-US" sz="2660" spc="133">
                <a:solidFill>
                  <a:srgbClr val="4E2F13"/>
                </a:solidFill>
                <a:latin typeface="Knockout Cruiserweight Bold"/>
                <a:ea typeface="Knockout Cruiserweight Bold"/>
                <a:cs typeface="Knockout Cruiserweight Bold"/>
                <a:sym typeface="Knockout Cruiserweight Bold"/>
              </a:rPr>
              <a:t>at Emmanuel Church</a:t>
            </a:r>
          </a:p>
          <a:p>
            <a:pPr algn="r">
              <a:lnSpc>
                <a:spcPts val="3458"/>
              </a:lnSpc>
            </a:pPr>
            <a:r>
              <a:rPr lang="en-US" sz="2660" spc="133">
                <a:solidFill>
                  <a:srgbClr val="4E2F13"/>
                </a:solidFill>
                <a:latin typeface="Knockout Cruiserweight"/>
                <a:ea typeface="Knockout Cruiserweight"/>
                <a:cs typeface="Knockout Cruiserweight"/>
                <a:sym typeface="Knockout Cruiserweight"/>
              </a:rPr>
              <a:t>1503 W That Road</a:t>
            </a:r>
          </a:p>
          <a:p>
            <a:pPr algn="r">
              <a:lnSpc>
                <a:spcPts val="3458"/>
              </a:lnSpc>
            </a:pPr>
            <a:r>
              <a:rPr lang="en-US" sz="2660" spc="133">
                <a:solidFill>
                  <a:srgbClr val="4E2F13"/>
                </a:solidFill>
                <a:latin typeface="Knockout Cruiserweight"/>
                <a:ea typeface="Knockout Cruiserweight"/>
                <a:cs typeface="Knockout Cruiserweight"/>
                <a:sym typeface="Knockout Cruiserweight"/>
              </a:rPr>
              <a:t>Bloomington</a:t>
            </a:r>
            <a:r>
              <a:rPr lang="en-US" sz="2660" spc="133">
                <a:solidFill>
                  <a:srgbClr val="4E2F13"/>
                </a:solidFill>
                <a:latin typeface="Knockout Cruiserweight"/>
                <a:ea typeface="Knockout Cruiserweight"/>
                <a:cs typeface="Knockout Cruiserweight"/>
                <a:sym typeface="Knockout Cruiserweight"/>
              </a:rPr>
              <a:t>, IN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262215" y="400409"/>
            <a:ext cx="5956910" cy="426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5"/>
              </a:lnSpc>
              <a:spcBef>
                <a:spcPct val="0"/>
              </a:spcBef>
            </a:pPr>
            <a:r>
              <a:rPr lang="en-US" sz="2439">
                <a:solidFill>
                  <a:srgbClr val="4E2F13"/>
                </a:solidFill>
                <a:latin typeface="Knockout Cruiserweight"/>
                <a:ea typeface="Knockout Cruiserweight"/>
                <a:cs typeface="Knockout Cruiserweight"/>
                <a:sym typeface="Knockout Cruiserweight"/>
              </a:rPr>
              <a:t>The Hannah Center Invites You to the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14504" y="3957154"/>
            <a:ext cx="7441912" cy="2030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27"/>
              </a:lnSpc>
            </a:pPr>
            <a:r>
              <a:rPr lang="en-US" sz="2952">
                <a:solidFill>
                  <a:srgbClr val="592202"/>
                </a:solidFill>
                <a:latin typeface="Knockout Cruiserweight"/>
                <a:ea typeface="Knockout Cruiserweight"/>
                <a:cs typeface="Knockout Cruiserweight"/>
                <a:sym typeface="Knockout Cruiserweight"/>
              </a:rPr>
              <a:t>Walk and fundraise to support moms, babies, and families in the community! </a:t>
            </a:r>
          </a:p>
          <a:p>
            <a:pPr algn="just">
              <a:lnSpc>
                <a:spcPts val="2627"/>
              </a:lnSpc>
            </a:pPr>
          </a:p>
          <a:p>
            <a:pPr algn="just">
              <a:lnSpc>
                <a:spcPts val="2627"/>
              </a:lnSpc>
            </a:pPr>
            <a:r>
              <a:rPr lang="en-US" sz="2952">
                <a:solidFill>
                  <a:srgbClr val="592202"/>
                </a:solidFill>
                <a:latin typeface="Knockout Cruiserweight"/>
                <a:ea typeface="Knockout Cruiserweight"/>
                <a:cs typeface="Knockout Cruiserweight"/>
                <a:sym typeface="Knockout Cruiserweight"/>
              </a:rPr>
              <a:t>Register online and create your own fundraising page at </a:t>
            </a:r>
            <a:r>
              <a:rPr lang="en-US" sz="2952">
                <a:solidFill>
                  <a:srgbClr val="592202"/>
                </a:solidFill>
                <a:latin typeface="Knockout Cruiserweight Bold"/>
                <a:ea typeface="Knockout Cruiserweight Bold"/>
                <a:cs typeface="Knockout Cruiserweight Bold"/>
                <a:sym typeface="Knockout Cruiserweight Bold"/>
              </a:rPr>
              <a:t>hannahcenter.org/walk</a:t>
            </a:r>
            <a:r>
              <a:rPr lang="en-US" sz="2952">
                <a:solidFill>
                  <a:srgbClr val="592202"/>
                </a:solidFill>
                <a:latin typeface="Knockout Cruiserweight"/>
                <a:ea typeface="Knockout Cruiserweight"/>
                <a:cs typeface="Knockout Cruiserweight"/>
                <a:sym typeface="Knockout Cruiserweight"/>
              </a:rPr>
              <a:t> </a:t>
            </a:r>
          </a:p>
          <a:p>
            <a:pPr algn="just">
              <a:lnSpc>
                <a:spcPts val="2627"/>
              </a:lnSpc>
            </a:pPr>
            <a:r>
              <a:rPr lang="en-US" sz="2952">
                <a:solidFill>
                  <a:srgbClr val="592202"/>
                </a:solidFill>
                <a:latin typeface="Knockout Cruiserweight"/>
                <a:ea typeface="Knockout Cruiserweight"/>
                <a:cs typeface="Knockout Cruiserweight"/>
                <a:sym typeface="Knockout Cruiserweight"/>
              </a:rPr>
              <a:t>or register over the phone at 812-334-0104.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2118171" y="6932675"/>
            <a:ext cx="1041139" cy="335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>
                <a:solidFill>
                  <a:srgbClr val="4E2F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9 AM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2118171" y="7315711"/>
            <a:ext cx="1041139" cy="330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3"/>
              </a:lnSpc>
              <a:spcBef>
                <a:spcPct val="0"/>
              </a:spcBef>
            </a:pPr>
            <a:r>
              <a:rPr lang="en-US" b="true" sz="1959">
                <a:solidFill>
                  <a:srgbClr val="4E2F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12 </a:t>
            </a:r>
            <a:r>
              <a:rPr lang="en-US" b="true" sz="1959">
                <a:solidFill>
                  <a:srgbClr val="4E2F1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PM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262215" y="1375964"/>
            <a:ext cx="7951401" cy="212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12"/>
              </a:lnSpc>
            </a:pPr>
            <a:r>
              <a:rPr lang="en-US" sz="8914">
                <a:solidFill>
                  <a:srgbClr val="C75527"/>
                </a:solidFill>
                <a:latin typeface="Racing Sans One"/>
                <a:ea typeface="Racing Sans One"/>
                <a:cs typeface="Racing Sans One"/>
                <a:sym typeface="Racing Sans One"/>
              </a:rPr>
              <a:t>WALK FOR LIFE &amp; FALL FEST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DAGx2hEIngw</dc:identifier>
  <dcterms:modified xsi:type="dcterms:W3CDTF">2011-08-01T06:04:30Z</dcterms:modified>
  <cp:revision>1</cp:revision>
  <dc:title>Walk for Life 2025 PowerPoint</dc:title>
</cp:coreProperties>
</file>